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300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5537" y="149596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6" y="165444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5864152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479062404"/>
              </p:ext>
            </p:extLst>
          </p:nvPr>
        </p:nvGraphicFramePr>
        <p:xfrm>
          <a:off x="4979950" y="6420486"/>
          <a:ext cx="4770946" cy="320040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146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пунктах» 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(от 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2022 года № 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57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7142" y="3446022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марта 202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8938" y="129988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Ночью и утром туман.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северо-восточный с переходом на северо-западный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2-7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без осадков, туман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1-6 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1-3° мороза.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4084" y="2285706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44348" y="3207631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20586175"/>
              </p:ext>
            </p:extLst>
          </p:nvPr>
        </p:nvGraphicFramePr>
        <p:xfrm>
          <a:off x="5044880" y="3866294"/>
          <a:ext cx="4684956" cy="25341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0,011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968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1,936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0,437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0,159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0,638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0,364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0703828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0627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Н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 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Бокея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</a:t>
            </a:r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068969481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45013054"/>
              </p:ext>
            </p:extLst>
          </p:nvPr>
        </p:nvGraphicFramePr>
        <p:xfrm>
          <a:off x="5006710" y="671077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0,41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0,89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0,90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725362536"/>
              </p:ext>
            </p:extLst>
          </p:nvPr>
        </p:nvGraphicFramePr>
        <p:xfrm>
          <a:off x="5000233" y="2561176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27443</TotalTime>
  <Words>679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4670</cp:revision>
  <cp:lastPrinted>2026-02-26T05:59:30Z</cp:lastPrinted>
  <dcterms:created xsi:type="dcterms:W3CDTF">2018-03-27T06:03:00Z</dcterms:created>
  <dcterms:modified xsi:type="dcterms:W3CDTF">2026-03-31T09:07:55Z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