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80" d="100"/>
          <a:sy n="80" d="100"/>
        </p:scale>
        <p:origin x="-1930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404832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6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01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Ночью и утром туман. Ветер северный 5-10 м/с. Температура воздуха ночью 0-2 мороза, днем 9-11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02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3-8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0-2 мороза.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703008"/>
              </p:ext>
            </p:extLst>
          </p:nvPr>
        </p:nvGraphicFramePr>
        <p:xfrm>
          <a:off x="5149471" y="3876544"/>
          <a:ext cx="4415373" cy="225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098611" y="298355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56232</TotalTime>
  <Words>638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7915</cp:revision>
  <cp:lastPrinted>2025-08-12T06:13:34Z</cp:lastPrinted>
  <dcterms:created xsi:type="dcterms:W3CDTF">2018-03-27T06:03:00Z</dcterms:created>
  <dcterms:modified xsi:type="dcterms:W3CDTF">2026-03-31T06:48:08Z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