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6340026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№47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31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024587052"/>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31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01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Оңтүстік-шығыстан жел соғады, күші 8-13 м/с. Ауа температурасы </a:t>
            </a:r>
            <a:r>
              <a:rPr lang="kk-KZ" sz="1100" smtClean="0">
                <a:latin typeface="Times New Roman" pitchFamily="18" charset="0"/>
                <a:cs typeface="Times New Roman" pitchFamily="18" charset="0"/>
              </a:rPr>
              <a:t>түнде </a:t>
            </a:r>
            <a:r>
              <a:rPr lang="kk-KZ" sz="110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күндіз 28-30 градус жылы болады.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02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01 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02 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м/с. Ауа температурасы 15-17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14284</TotalTime>
  <Words>541</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4114</cp:revision>
  <cp:lastPrinted>2021-07-01T03:56:27Z</cp:lastPrinted>
  <dcterms:created xsi:type="dcterms:W3CDTF">2018-03-27T06:03:00Z</dcterms:created>
  <dcterms:modified xsi:type="dcterms:W3CDTF">2026-03-31T07:42:31Z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