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09870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31 марта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гололед. Ветер северо-восточный 2-7 м/с. Температура воздуха ночью 0-2, днем 13-15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02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01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01 апреля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20861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8200</cp:revision>
  <cp:lastPrinted>2021-07-01T03:56:27Z</cp:lastPrinted>
  <dcterms:created xsi:type="dcterms:W3CDTF">2018-03-27T06:03:00Z</dcterms:created>
  <dcterms:modified xsi:type="dcterms:W3CDTF">2026-03-31T07:20:51Z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