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54112618"/>
              </p:ext>
            </p:extLst>
          </p:nvPr>
        </p:nvGraphicFramePr>
        <p:xfrm>
          <a:off x="120687" y="2508121"/>
          <a:ext cx="4808984" cy="2117169"/>
        </p:xfrm>
        <a:graphic>
          <a:graphicData uri="http://schemas.openxmlformats.org/drawingml/2006/table">
            <a:tbl>
              <a:tblPr/>
              <a:tblGrid>
                <a:gridCol w="480898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171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090 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марта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5900"/>
            <a:ext cx="462245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endParaRPr lang="kk-KZ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апреля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 </a:t>
            </a: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с переходом на юге восточный 7-12, днем порывы 15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7-9,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23-25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endParaRPr 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/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7-12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498008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31 марта 2026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3030313"/>
              </p:ext>
            </p:extLst>
          </p:nvPr>
        </p:nvGraphicFramePr>
        <p:xfrm>
          <a:off x="5049291" y="3985118"/>
          <a:ext cx="4613617" cy="2407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9194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1083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1083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002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0.131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737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0.135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0.733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0.099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170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43471" y="2306860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апреля,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2026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города. 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99814" y="3188474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Закария Г.Е./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Сұлтанова Н.А.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4882412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63266</TotalTime>
  <Words>604</Words>
  <Application>Microsoft Office PowerPoint</Application>
  <PresentationFormat>Лист A4 (210x297 мм)</PresentationFormat>
  <Paragraphs>94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6943</cp:revision>
  <cp:lastPrinted>2021-02-03T11:37:00Z</cp:lastPrinted>
  <dcterms:created xsi:type="dcterms:W3CDTF">2018-03-27T06:03:00Z</dcterms:created>
  <dcterms:modified xsi:type="dcterms:W3CDTF">2026-03-31T07:13:57Z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