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75745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64922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21899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дождь, гроза, туман. Ветер юго-западный, западный 9-14 м/с. Температура воздуха ночью 7-9, днем 12-14 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565508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29381</TotalTime>
  <Words>585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4203</cp:revision>
  <cp:lastPrinted>2021-10-15T03:50:29Z</cp:lastPrinted>
  <dcterms:created xsi:type="dcterms:W3CDTF">2018-03-27T06:03:00Z</dcterms:created>
  <dcterms:modified xsi:type="dcterms:W3CDTF">2026-03-31T06:13:09Z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