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75061387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№90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апреля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1383937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0,825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5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дождь, гроза. Ветер юго-восточный 9-14 м/с. Температура воздуха ночью 8-10, днем 20-22 тепла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</a:p>
          <a:p>
            <a:pPr lvl="0" indent="180000" algn="just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апреля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блачно,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дождь, гроза.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Ночью и утром т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уман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юго-восточный 7-12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8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-10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39032</TotalTime>
  <Words>599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6774</cp:revision>
  <cp:lastPrinted>2021-07-01T03:56:27Z</cp:lastPrinted>
  <dcterms:created xsi:type="dcterms:W3CDTF">2018-03-27T06:03:00Z</dcterms:created>
  <dcterms:modified xsi:type="dcterms:W3CDTF">2026-03-31T06:34:05Z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