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7924533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облачность, днем небольшой дождь.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14-16, днем 28-30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14-16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99024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515153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15952</TotalTime>
  <Words>571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4083</cp:revision>
  <cp:lastPrinted>2021-07-01T03:56:27Z</cp:lastPrinted>
  <dcterms:created xsi:type="dcterms:W3CDTF">2018-03-27T06:03:00Z</dcterms:created>
  <dcterms:modified xsi:type="dcterms:W3CDTF">2026-03-31T06:03:46Z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