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57547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31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 бағыттарынан жел соғады, түнде күші 2-7, күндіз 5-10 м/с. Ауа температурасы түнде 2-4, күндіз 17-19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76584" y="245444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25565</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5151</cp:revision>
  <cp:lastPrinted>2021-07-01T03:56:27Z</cp:lastPrinted>
  <dcterms:created xsi:type="dcterms:W3CDTF">2018-03-27T06:03:00Z</dcterms:created>
  <dcterms:modified xsi:type="dcterms:W3CDTF">2026-03-31T08:07:33Z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