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8870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Түнде және таңертең тұман. Солтүстік-шығыстан соғатын жел солтүстік-батысқа ауысады,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0-2° аяз, күндіз 13-15° 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815109"/>
              </p:ext>
            </p:extLst>
          </p:nvPr>
        </p:nvGraphicFramePr>
        <p:xfrm>
          <a:off x="4963365" y="4273148"/>
          <a:ext cx="4691064" cy="153211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0965">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54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87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542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542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19865</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4221</cp:revision>
  <cp:lastPrinted>2021-07-01T03:56:27Z</cp:lastPrinted>
  <dcterms:created xsi:type="dcterms:W3CDTF">2018-03-27T06:03:00Z</dcterms:created>
  <dcterms:modified xsi:type="dcterms:W3CDTF">2026-03-31T09:05:47Z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