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404" y="-7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0929393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№90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47587810"/>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751080">
                  <a:extLst>
                    <a:ext uri="{9D8B030D-6E8A-4147-A177-3AD203B41FA5}">
                      <a16:colId xmlns:a16="http://schemas.microsoft.com/office/drawing/2014/main" xmlns="" val="1276116030"/>
                    </a:ext>
                  </a:extLst>
                </a:gridCol>
                <a:gridCol w="1584176">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51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0,102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1776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0,355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77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0,384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26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0,066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0,825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15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0,074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0</a:t>
            </a:r>
            <a:r>
              <a:rPr lang="kk-KZ" altLang="ru-RU" sz="1100" b="1" dirty="0" smtClean="0">
                <a:latin typeface="Times New Roman" panose="02020603050405020304" pitchFamily="18" charset="0"/>
                <a:cs typeface="Times New Roman" panose="02020603050405020304" pitchFamily="18" charset="0"/>
              </a:rPr>
              <a:t>1 сәуірге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31 </a:t>
            </a:r>
            <a:r>
              <a:rPr lang="kk-KZ" altLang="ru-RU" sz="1100" b="1" dirty="0" smtClean="0">
                <a:latin typeface="Times New Roman" panose="02020603050405020304" pitchFamily="18" charset="0"/>
                <a:cs typeface="Times New Roman" panose="02020603050405020304" pitchFamily="18" charset="0"/>
              </a:rPr>
              <a:t>наурыз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01 </a:t>
            </a:r>
            <a:r>
              <a:rPr lang="kk-KZ" altLang="ru-RU" sz="1100" b="1" dirty="0" smtClean="0">
                <a:latin typeface="Times New Roman" panose="02020603050405020304" pitchFamily="18" charset="0"/>
                <a:cs typeface="Times New Roman" panose="02020603050405020304" pitchFamily="18" charset="0"/>
              </a:rPr>
              <a:t>сәуір</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just"/>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Көшпелі</a:t>
            </a:r>
            <a:r>
              <a:rPr lang="ru-RU" sz="1100" dirty="0" smtClean="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бұлтты</a:t>
            </a:r>
            <a:r>
              <a:rPr lang="ru-RU" sz="1100" dirty="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жаңбыр, найзағай.</a:t>
            </a:r>
            <a:r>
              <a:rPr lang="ru-RU" sz="1100" dirty="0" smtClean="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Жел</a:t>
            </a:r>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о</a:t>
            </a:r>
            <a:r>
              <a:rPr lang="kk-KZ" sz="1100" dirty="0" smtClean="0">
                <a:latin typeface="Times New Roman" panose="02020603050405020304" pitchFamily="18" charset="0"/>
                <a:cs typeface="Times New Roman" panose="02020603050405020304" pitchFamily="18" charset="0"/>
              </a:rPr>
              <a:t>ңтүстік-</a:t>
            </a:r>
            <a:r>
              <a:rPr lang="ru-RU" sz="1100" dirty="0" err="1" smtClean="0">
                <a:latin typeface="Times New Roman" panose="02020603050405020304" pitchFamily="18" charset="0"/>
                <a:cs typeface="Times New Roman" panose="02020603050405020304" pitchFamily="18" charset="0"/>
              </a:rPr>
              <a:t>шығыстан</a:t>
            </a:r>
            <a:r>
              <a:rPr lang="ru-RU" sz="1100" dirty="0" smtClean="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соғады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күші</a:t>
            </a:r>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9-14 </a:t>
            </a:r>
            <a:r>
              <a:rPr lang="ru-RU" sz="1100" dirty="0">
                <a:latin typeface="Times New Roman" panose="02020603050405020304" pitchFamily="18" charset="0"/>
                <a:cs typeface="Times New Roman" panose="02020603050405020304" pitchFamily="18" charset="0"/>
              </a:rPr>
              <a:t>м/с. </a:t>
            </a:r>
            <a:r>
              <a:rPr lang="ru-RU" sz="1100" dirty="0" err="1">
                <a:latin typeface="Times New Roman" panose="02020603050405020304" pitchFamily="18" charset="0"/>
                <a:cs typeface="Times New Roman" panose="02020603050405020304" pitchFamily="18" charset="0"/>
              </a:rPr>
              <a:t>Ауа</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температурасы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түнде</a:t>
            </a:r>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8</a:t>
            </a:r>
            <a:r>
              <a:rPr lang="ru-RU" sz="1100" dirty="0" smtClean="0">
                <a:latin typeface="Times New Roman" panose="02020603050405020304" pitchFamily="18" charset="0"/>
                <a:cs typeface="Times New Roman" panose="02020603050405020304" pitchFamily="18" charset="0"/>
              </a:rPr>
              <a:t>-10, </a:t>
            </a:r>
            <a:r>
              <a:rPr lang="ru-RU" sz="1100" dirty="0" err="1">
                <a:latin typeface="Times New Roman" panose="02020603050405020304" pitchFamily="18" charset="0"/>
                <a:cs typeface="Times New Roman" panose="02020603050405020304" pitchFamily="18" charset="0"/>
              </a:rPr>
              <a:t>күндіз</a:t>
            </a:r>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20</a:t>
            </a:r>
            <a:r>
              <a:rPr lang="ru-RU" sz="1100" dirty="0" smtClean="0">
                <a:latin typeface="Times New Roman" panose="02020603050405020304" pitchFamily="18" charset="0"/>
                <a:cs typeface="Times New Roman" panose="02020603050405020304" pitchFamily="18" charset="0"/>
              </a:rPr>
              <a:t>-22 </a:t>
            </a:r>
            <a:r>
              <a:rPr lang="ru-RU" sz="1100" dirty="0">
                <a:latin typeface="Times New Roman" panose="02020603050405020304" pitchFamily="18" charset="0"/>
                <a:cs typeface="Times New Roman" panose="02020603050405020304" pitchFamily="18" charset="0"/>
              </a:rPr>
              <a:t>градус </a:t>
            </a:r>
            <a:r>
              <a:rPr lang="ru-RU" sz="1100" dirty="0" err="1">
                <a:latin typeface="Times New Roman" panose="02020603050405020304" pitchFamily="18" charset="0"/>
                <a:cs typeface="Times New Roman" panose="02020603050405020304" pitchFamily="18" charset="0"/>
              </a:rPr>
              <a:t>жылы</a:t>
            </a:r>
            <a:r>
              <a:rPr lang="ru-RU" sz="1100" dirty="0" smtClean="0">
                <a:latin typeface="Times New Roman" panose="02020603050405020304" pitchFamily="18" charset="0"/>
                <a:cs typeface="Times New Roman" panose="02020603050405020304" pitchFamily="18" charset="0"/>
              </a:rPr>
              <a:t>.</a:t>
            </a:r>
          </a:p>
          <a:p>
            <a:pPr lvl="0" algn="just"/>
            <a:endParaRPr lang="kk-KZ"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02 </a:t>
            </a:r>
            <a:r>
              <a:rPr lang="kk-KZ" sz="1100" b="1" dirty="0" smtClean="0">
                <a:solidFill>
                  <a:srgbClr val="000000"/>
                </a:solidFill>
                <a:latin typeface="Times New Roman" pitchFamily="18" charset="0"/>
                <a:cs typeface="Times New Roman" pitchFamily="18" charset="0"/>
                <a:sym typeface="+mn-ea"/>
              </a:rPr>
              <a:t>сәуірге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01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02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a:latin typeface="Times New Roman" panose="02020603050405020304" pitchFamily="18" charset="0"/>
                <a:cs typeface="Times New Roman" panose="02020603050405020304" pitchFamily="18" charset="0"/>
              </a:rPr>
              <a:t>Б</a:t>
            </a:r>
            <a:r>
              <a:rPr lang="ru-RU" sz="1100" dirty="0" err="1" smtClean="0">
                <a:latin typeface="Times New Roman" panose="02020603050405020304" pitchFamily="18" charset="0"/>
                <a:cs typeface="Times New Roman" panose="02020603050405020304" pitchFamily="18" charset="0"/>
              </a:rPr>
              <a:t>ұлтты</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жаңбыр, найзағай. </a:t>
            </a:r>
            <a:r>
              <a:rPr lang="kk-KZ" sz="1100" dirty="0">
                <a:latin typeface="Times New Roman" pitchFamily="18" charset="0"/>
                <a:cs typeface="Times New Roman" pitchFamily="18" charset="0"/>
              </a:rPr>
              <a:t>Түнде және </a:t>
            </a:r>
            <a:r>
              <a:rPr lang="kk-KZ" sz="1100" dirty="0" smtClean="0">
                <a:latin typeface="Times New Roman" pitchFamily="18" charset="0"/>
                <a:cs typeface="Times New Roman" pitchFamily="18" charset="0"/>
              </a:rPr>
              <a:t>таңертең тұман</a:t>
            </a:r>
            <a:r>
              <a:rPr lang="kk-KZ" sz="1100" dirty="0" smtClean="0">
                <a:latin typeface="Times New Roman" pitchFamily="18" charset="0"/>
                <a:cs typeface="Times New Roman" pitchFamily="18" charset="0"/>
              </a:rPr>
              <a:t>. Жел оңтүстік-шығыстан соғады, күші 7-12 м/с. Ауа температурасы </a:t>
            </a:r>
            <a:r>
              <a:rPr lang="kk-KZ" sz="1100" dirty="0" smtClean="0">
                <a:latin typeface="Times New Roman" pitchFamily="18" charset="0"/>
                <a:cs typeface="Times New Roman" pitchFamily="18" charset="0"/>
              </a:rPr>
              <a:t>8-10 </a:t>
            </a:r>
            <a:r>
              <a:rPr lang="kk-KZ" sz="1100" dirty="0" smtClean="0">
                <a:latin typeface="Times New Roman" pitchFamily="18" charset="0"/>
                <a:cs typeface="Times New Roman" pitchFamily="18" charset="0"/>
              </a:rPr>
              <a:t>градус жылы.</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a:solidFill>
                  <a:srgbClr val="000000"/>
                </a:solidFill>
                <a:latin typeface="Times New Roman" panose="02020603050405020304" pitchFamily="18" charset="0"/>
                <a:cs typeface="Times New Roman" panose="02020603050405020304" pitchFamily="18" charset="0"/>
                <a:sym typeface="+mn-ea"/>
              </a:rPr>
              <a:t>0</a:t>
            </a:r>
            <a:r>
              <a:rPr lang="kk-KZ" sz="1100" b="1" dirty="0" smtClean="0">
                <a:solidFill>
                  <a:srgbClr val="000000"/>
                </a:solidFill>
                <a:latin typeface="Times New Roman" panose="02020603050405020304" pitchFamily="18" charset="0"/>
                <a:cs typeface="Times New Roman" panose="02020603050405020304" pitchFamily="18" charset="0"/>
                <a:sym typeface="+mn-ea"/>
              </a:rPr>
              <a:t>1 сәуір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02 </a:t>
            </a:r>
            <a:r>
              <a:rPr lang="kk-KZ" sz="1100" b="1" dirty="0" smtClean="0">
                <a:solidFill>
                  <a:srgbClr val="000000"/>
                </a:solidFill>
                <a:latin typeface="Times New Roman" panose="02020603050405020304" pitchFamily="18" charset="0"/>
                <a:cs typeface="Times New Roman" panose="02020603050405020304" pitchFamily="18" charset="0"/>
                <a:sym typeface="+mn-ea"/>
              </a:rPr>
              <a:t>сәуір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Т.</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40359</TotalTime>
  <Words>574</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7420</cp:revision>
  <cp:lastPrinted>2021-07-01T03:56:27Z</cp:lastPrinted>
  <dcterms:created xsi:type="dcterms:W3CDTF">2018-03-27T06:03:00Z</dcterms:created>
  <dcterms:modified xsi:type="dcterms:W3CDTF">2026-03-31T06:34:15Z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