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768957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31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3-8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 аяз-1 жылы, күндіз 13-15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сәуірдің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2-7 м/с. Ауа температурасы 1-3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9719341"/>
              </p:ext>
            </p:extLst>
          </p:nvPr>
        </p:nvGraphicFramePr>
        <p:xfrm>
          <a:off x="5071897" y="422761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21559</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4129</cp:revision>
  <cp:lastPrinted>2021-07-01T07:38:07Z</cp:lastPrinted>
  <dcterms:created xsi:type="dcterms:W3CDTF">2018-03-27T06:03:00Z</dcterms:created>
  <dcterms:modified xsi:type="dcterms:W3CDTF">2026-03-31T06:16:54Z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