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0571438"/>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2518" y="319499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2286548"/>
              </p:ext>
            </p:extLst>
          </p:nvPr>
        </p:nvGraphicFramePr>
        <p:xfrm>
          <a:off x="5052518" y="5274426"/>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809" y="464018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кей уақыттарда жаңбыр, найзағай, тұман. </a:t>
            </a:r>
            <a:r>
              <a:rPr lang="kk-KZ" sz="1100" dirty="0" smtClean="0">
                <a:solidFill>
                  <a:prstClr val="black"/>
                </a:solidFill>
                <a:latin typeface="Times New Roman" pitchFamily="18" charset="0"/>
                <a:cs typeface="Times New Roman" pitchFamily="18" charset="0"/>
              </a:rPr>
              <a:t>Жел оңтүстік-батыстан, 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02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02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Тұман.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518" y="418528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31596</TotalTime>
  <Words>574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4257</cp:revision>
  <cp:lastPrinted>2021-07-01T07:38:07Z</cp:lastPrinted>
  <dcterms:created xsi:type="dcterms:W3CDTF">2018-03-27T06:03:00Z</dcterms:created>
  <dcterms:modified xsi:type="dcterms:W3CDTF">2026-03-31T06:13:08Z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