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54146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01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Солттүстік-шығыстан соғатын жел солтүстік-батысқа ауысады,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1-3° аяз, күндіз 8-10°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01</a:t>
            </a:r>
            <a:r>
              <a:rPr lang="kk-KZ" sz="1200" b="1" dirty="0" smtClean="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солтүстік-батыстан соғады, күші 1-6 м/с. Ауа температурасы 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956848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24075</TotalTime>
  <Words>652</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4549</cp:revision>
  <cp:lastPrinted>2021-07-01T03:56:27Z</cp:lastPrinted>
  <dcterms:created xsi:type="dcterms:W3CDTF">2018-03-27T06:03:00Z</dcterms:created>
  <dcterms:modified xsi:type="dcterms:W3CDTF">2026-03-31T09:07:58Z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