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35413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31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01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аздаған жаңбыр. Жел солтүстік-шығыстан соғады, күші 7-12 м/с. Ауаның температурасы түнде 14-16, күндіз 28-30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02 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02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861304"/>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7131498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17445</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4215</cp:revision>
  <cp:lastPrinted>2021-07-01T07:38:07Z</cp:lastPrinted>
  <dcterms:created xsi:type="dcterms:W3CDTF">2018-03-27T06:03:00Z</dcterms:created>
  <dcterms:modified xsi:type="dcterms:W3CDTF">2026-03-31T06:03:59Z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