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100" d="100"/>
          <a:sy n="100" d="100"/>
        </p:scale>
        <p:origin x="-2395" y="-230"/>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9384094"/>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31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31</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5736496"/>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940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0.984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0.925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65650"/>
            <a:ext cx="4275131" cy="2123658"/>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01 </a:t>
            </a:r>
            <a:r>
              <a:rPr lang="kk-KZ" sz="1100" b="1" kern="1400" dirty="0">
                <a:latin typeface="Times New Roman" panose="02020603050405020304" pitchFamily="18" charset="0"/>
                <a:cs typeface="Times New Roman" panose="02020603050405020304" pitchFamily="18" charset="0"/>
              </a:rPr>
              <a:t>сәуірг</a:t>
            </a:r>
            <a:r>
              <a:rPr lang="kk-KZ" sz="1100" b="1" dirty="0">
                <a:latin typeface="Times New Roman" panose="02020603050405020304" pitchFamily="18" charset="0"/>
                <a:cs typeface="Times New Roman" panose="02020603050405020304" pitchFamily="18" charset="0"/>
              </a:rPr>
              <a:t>е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31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01</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Аздаған бұлтты, жауын-шашынсыз. Түнде және таңертен тұман</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Солтүстіктен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0-2 аяз, күндіз 9-11 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02 сәуірге</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01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02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a:latin typeface="Times New Roman" panose="02020603050405020304" pitchFamily="18" charset="0"/>
                <a:cs typeface="Times New Roman" panose="02020603050405020304" pitchFamily="18" charset="0"/>
              </a:rPr>
              <a:t>Аздаған бұлтты, </a:t>
            </a:r>
            <a:r>
              <a:rPr lang="kk-KZ" sz="1100" dirty="0">
                <a:latin typeface="Times New Roman" panose="02020603050405020304" pitchFamily="18" charset="0"/>
                <a:cs typeface="Times New Roman" panose="02020603050405020304" pitchFamily="18" charset="0"/>
              </a:rPr>
              <a:t>жауын-шашынсыз. Тұман</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 Ауа температурасы 0-2 аяз.</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1765" y="2311885"/>
            <a:ext cx="4331777"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жиналуына</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schemeClr val="tx1"/>
                </a:solidFill>
                <a:latin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223062" y="2992495"/>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Леженина П</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52183</TotalTime>
  <Words>595</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7528</cp:revision>
  <cp:lastPrinted>2025-07-15T07:11:11Z</cp:lastPrinted>
  <dcterms:created xsi:type="dcterms:W3CDTF">2018-03-27T06:03:00Z</dcterms:created>
  <dcterms:modified xsi:type="dcterms:W3CDTF">2026-03-31T06:48:04Z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