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90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31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408826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31</a:t>
            </a:r>
            <a:r>
              <a:rPr lang="en-US"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наурыз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Тұман, көктайғақ. Солтүстік-шығыстан жел соғады, күші 2-7 м/с. Ауа температурасы түнде 0-2, күндіз 13-15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Көшпелі бұлтты, жауын-шашынсыз. Оңтүстік-шығыстан жел соғады, күші 7-12 м/с. Ауа температурасы 0-2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01 сәуір </a:t>
            </a:r>
            <a:r>
              <a:rPr lang="ru-RU" sz="1100" dirty="0" err="1">
                <a:solidFill>
                  <a:schemeClr val="tx1"/>
                </a:solidFill>
                <a:latin typeface="Times New Roman" panose="02020603050405020304" pitchFamily="18" charset="0"/>
                <a:cs typeface="Times New Roman" panose="02020603050405020304" pitchFamily="18" charset="0"/>
              </a:rPr>
              <a:t>тәулігінде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a:solidFill>
                  <a:schemeClr val="tx1"/>
                </a:solidFill>
                <a:latin typeface="Times New Roman" pitchFamily="18" charset="0"/>
                <a:cs typeface="Times New Roman" pitchFamily="18" charset="0"/>
              </a:rPr>
              <a:t>01 сәуір </a:t>
            </a:r>
            <a:r>
              <a:rPr lang="ru-RU" sz="1100">
                <a:solidFill>
                  <a:schemeClr val="tx1"/>
                </a:solidFill>
                <a:latin typeface="Times New Roman" panose="02020603050405020304" pitchFamily="18" charset="0"/>
                <a:cs typeface="Times New Roman" panose="02020603050405020304" pitchFamily="18" charset="0"/>
              </a:rPr>
              <a:t>тәулігінде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18198</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7786</cp:revision>
  <cp:lastPrinted>2021-07-01T03:56:27Z</cp:lastPrinted>
  <dcterms:created xsi:type="dcterms:W3CDTF">2018-03-27T06:03:00Z</dcterms:created>
  <dcterms:modified xsi:type="dcterms:W3CDTF">2026-03-31T07:21:11Z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