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94338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восточный 3-8 м/с. Температура воздуха ночью 0-2 мороза, днем 12-14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мороза-1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85398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56237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7918</cp:revision>
  <cp:lastPrinted>2025-08-12T06:13:34Z</cp:lastPrinted>
  <dcterms:created xsi:type="dcterms:W3CDTF">2018-03-27T06:03:00Z</dcterms:created>
  <dcterms:modified xsi:type="dcterms:W3CDTF">2026-04-01T06:38:21Z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