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№91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апреля 2026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</a:t>
            </a: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 02 апреля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01 апреля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02 апреля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2-7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4-6,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25-27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 </a:t>
            </a:r>
          </a:p>
          <a:p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на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ночь 03 апреля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02 апреля до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08 ч 03 апреля</a:t>
            </a:r>
          </a:p>
          <a:p>
            <a:pPr lvl="0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восточный 3-8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4-6 тепла.</a:t>
            </a:r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357430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5167314" y="3500438"/>
            <a:ext cx="45005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Талдыкорган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01 апреля 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167314" y="4000504"/>
          <a:ext cx="4513543" cy="181547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595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8588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150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2874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1086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2,172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5964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1,193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0,266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6092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0,218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0,513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2428868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881562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 Балгазынов К. А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Конысбекова Н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22520</TotalTime>
  <Words>546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5644</cp:revision>
  <cp:lastPrinted>2021-07-01T03:56:27Z</cp:lastPrinted>
  <dcterms:created xsi:type="dcterms:W3CDTF">2018-03-27T06:03:00Z</dcterms:created>
  <dcterms:modified xsi:type="dcterms:W3CDTF">2026-04-01T07:10:09Z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