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90754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24084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дождь, гроза, град, шквал. Ветер юго-восточный, южный 9-14, ночью порывы 15-20 м/с. Температура воздуха ночью 6-8, днем 15-17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39042</TotalTime>
  <Words>610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6777</cp:revision>
  <cp:lastPrinted>2021-07-01T03:56:27Z</cp:lastPrinted>
  <dcterms:created xsi:type="dcterms:W3CDTF">2018-03-27T06:03:00Z</dcterms:created>
  <dcterms:modified xsi:type="dcterms:W3CDTF">2026-04-01T07:17:28Z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