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2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23395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восточных направлений 2-7 м/с. Температура воздуха ночью 1 мороза-1 тепла, днем 17-19 тепла.</a:t>
            </a: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1-3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539361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27399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4215</cp:revision>
  <cp:lastPrinted>2021-07-01T03:56:27Z</cp:lastPrinted>
  <dcterms:created xsi:type="dcterms:W3CDTF">2018-03-27T06:03:00Z</dcterms:created>
  <dcterms:modified xsi:type="dcterms:W3CDTF">2026-04-01T07:15:00Z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