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1248" y="1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29904548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№91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юго-восточный 3-8 м/с. Температура воздуха ночью 1-3, днем 20-22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южный  9-14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2-4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0079228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4.755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2.558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28597</TotalTime>
  <Words>643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5330</cp:revision>
  <cp:lastPrinted>2021-07-01T03:56:27Z</cp:lastPrinted>
  <dcterms:created xsi:type="dcterms:W3CDTF">2018-03-27T06:03:00Z</dcterms:created>
  <dcterms:modified xsi:type="dcterms:W3CDTF">2026-04-01T07:16:59Z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