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768041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осадков.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2-7 м/с. Температура воздуха ночью 7-9,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повыщенный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80955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5777</TotalTime>
  <Words>551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1113</cp:revision>
  <cp:lastPrinted>2021-07-01T03:56:27Z</cp:lastPrinted>
  <dcterms:created xsi:type="dcterms:W3CDTF">2024-09-22T07:48:17Z</dcterms:created>
  <dcterms:modified xsi:type="dcterms:W3CDTF">2026-04-01T07:30:19Z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