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60" d="100"/>
          <a:sy n="60" d="100"/>
        </p:scale>
        <p:origin x="1458" y="4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02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+12+14°С,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+25+27°С.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03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03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+11+13°С.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79966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29003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7048</cp:revision>
  <cp:lastPrinted>2021-07-01T09:11:30Z</cp:lastPrinted>
  <dcterms:created xsi:type="dcterms:W3CDTF">2018-03-27T06:03:00Z</dcterms:created>
  <dcterms:modified xsi:type="dcterms:W3CDTF">2026-04-01T06:51:14Z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