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79058222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97723993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7-12 м/с. Температура воздуха ночью 15-17, днем 30-32 тепла. 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7-12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14423</TotalTime>
  <Words>573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4027</cp:revision>
  <cp:lastPrinted>2021-07-01T03:56:27Z</cp:lastPrinted>
  <dcterms:created xsi:type="dcterms:W3CDTF">2018-03-27T06:03:00Z</dcterms:created>
  <dcterms:modified xsi:type="dcterms:W3CDTF">2026-04-01T06:49:14Z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