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7580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7635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21899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Туман. Ветер юго-западный с переходом на юго-восточный 5-10 м/с. Температура воздуха ночью 7-9,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29403</TotalTime>
  <Words>581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4205</cp:revision>
  <cp:lastPrinted>2021-10-15T03:50:29Z</cp:lastPrinted>
  <dcterms:created xsi:type="dcterms:W3CDTF">2018-03-27T06:03:00Z</dcterms:created>
  <dcterms:modified xsi:type="dcterms:W3CDTF">2026-04-01T06:25:49Z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