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323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098701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01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туман, гололед. Ветер юго-восточный, южный ночью 2-7, днем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02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/>
            <a:r>
              <a:rPr lang="ru-RU" altLang="ru-RU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02 апреля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20867</TotalTime>
  <Words>596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8210</cp:revision>
  <cp:lastPrinted>2021-07-01T03:56:27Z</cp:lastPrinted>
  <dcterms:created xsi:type="dcterms:W3CDTF">2018-03-27T06:03:00Z</dcterms:created>
  <dcterms:modified xsi:type="dcterms:W3CDTF">2026-04-01T08:08:05Z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