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>
        <p:scale>
          <a:sx n="112" d="100"/>
          <a:sy n="112" d="100"/>
        </p:scale>
        <p:origin x="202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2228239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западный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71251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9531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15959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4084</cp:revision>
  <cp:lastPrinted>2021-07-01T03:56:27Z</cp:lastPrinted>
  <dcterms:created xsi:type="dcterms:W3CDTF">2018-03-27T06:03:00Z</dcterms:created>
  <dcterms:modified xsi:type="dcterms:W3CDTF">2026-04-01T06:30:33Z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