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334019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1-3°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м/с. Температура воздуха 0-2°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402637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57934" y="243335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21207</TotalTime>
  <Words>585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4169</cp:revision>
  <cp:lastPrinted>2021-10-14T11:15:53Z</cp:lastPrinted>
  <dcterms:created xsi:type="dcterms:W3CDTF">2018-03-27T06:03:00Z</dcterms:created>
  <dcterms:modified xsi:type="dcterms:W3CDTF">2026-04-01T08:03:34Z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