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234"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01 </a:t>
                      </a:r>
                      <a:r>
                        <a:rPr lang="kk-KZ" altLang="zh-CN" sz="1200" b="1" i="1" u="none" kern="1200" baseline="0" dirty="0" smtClean="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408826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a:t>
            </a:r>
            <a:r>
              <a:rPr lang="kk-KZ" altLang="ru-RU" sz="1100" b="1" kern="0" dirty="0" smtClean="0">
                <a:solidFill>
                  <a:srgbClr val="000000"/>
                </a:solidFill>
                <a:latin typeface="Times New Roman" pitchFamily="18" charset="0"/>
                <a:ea typeface="Calibri"/>
                <a:cs typeface="Times New Roman" pitchFamily="18" charset="0"/>
                <a:sym typeface="Calibri"/>
              </a:rPr>
              <a:t>1</a:t>
            </a:r>
            <a:r>
              <a:rPr lang="en-US" altLang="ru-RU" sz="1100" b="1" kern="0" dirty="0" smtClean="0">
                <a:solidFill>
                  <a:srgbClr val="000000"/>
                </a:solidFill>
                <a:latin typeface="Times New Roman" pitchFamily="18" charset="0"/>
                <a:ea typeface="Calibri"/>
                <a:cs typeface="Times New Roman" pitchFamily="18" charset="0"/>
                <a:sym typeface="Calibri"/>
              </a:rPr>
              <a:t> </a:t>
            </a:r>
            <a:r>
              <a:rPr lang="kk-KZ" sz="1100" b="1" dirty="0" smtClean="0">
                <a:latin typeface="Times New Roman" pitchFamily="18" charset="0"/>
                <a:cs typeface="Times New Roman" pitchFamily="18" charset="0"/>
              </a:rPr>
              <a:t>сәуірден</a:t>
            </a:r>
            <a:r>
              <a:rPr lang="kk-KZ" altLang="ru-RU" sz="1100" b="1" kern="0" dirty="0" smtClean="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Түнде және таңертең тұман, көктайғақ. Оңтүстік-шығыстан, 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түнде 2-7, күндіз 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14-16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02 </a:t>
            </a:r>
            <a:r>
              <a:rPr lang="kk-KZ" sz="1100" b="1" dirty="0" smtClean="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соғатын жел , оңтүстік-батысқа ауысады, күші 7-12 </a:t>
            </a:r>
            <a:r>
              <a:rPr lang="kk-KZ" sz="1100" dirty="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0-2 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sz="1100" dirty="0" smtClean="0">
                <a:solidFill>
                  <a:srgbClr val="000000"/>
                </a:solidFill>
                <a:latin typeface="Times New Roman" pitchFamily="18" charset="0"/>
                <a:cs typeface="Times New Roman" pitchFamily="18" charset="0"/>
              </a:rPr>
              <a:t>сәуірғе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itchFamily="18" charset="0"/>
                <a:cs typeface="Times New Roman" pitchFamily="18" charset="0"/>
              </a:rPr>
              <a:t>02 </a:t>
            </a:r>
            <a:r>
              <a:rPr lang="kk-KZ" sz="1100" dirty="0" smtClean="0">
                <a:solidFill>
                  <a:srgbClr val="000000"/>
                </a:solidFill>
                <a:latin typeface="Times New Roman" pitchFamily="18" charset="0"/>
                <a:cs typeface="Times New Roman" pitchFamily="18" charset="0"/>
              </a:rPr>
              <a:t>сәуірғе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smtClean="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18210</TotalTime>
  <Words>569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7794</cp:revision>
  <cp:lastPrinted>2021-07-01T03:56:27Z</cp:lastPrinted>
  <dcterms:created xsi:type="dcterms:W3CDTF">2018-03-27T06:03:00Z</dcterms:created>
  <dcterms:modified xsi:type="dcterms:W3CDTF">2026-04-01T08:08:44Z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