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73055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02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батысқа ауысады, күші 8-13 м/с. Ауаның температурасы түнде 14-16, күндіз 29-31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03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03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жаздаған жаңбыр. Жел оңтүстік-батыстан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61304"/>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649917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4218</cp:revision>
  <cp:lastPrinted>2021-07-01T07:38:07Z</cp:lastPrinted>
  <dcterms:created xsi:type="dcterms:W3CDTF">2018-03-27T06:03:00Z</dcterms:created>
  <dcterms:modified xsi:type="dcterms:W3CDTF">2026-04-01T06:42:41Z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