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9" d="100"/>
          <a:sy n="109" d="100"/>
        </p:scale>
        <p:origin x="169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872315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Түнде және таңертең тұман күтіледі. Шығыс бағыттардан жел соғады, күші 2-7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 аяз-1 жылы, күндіз 17-19 жылы.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2-7 м/с. Ауа температурасы </a:t>
            </a:r>
            <a:r>
              <a:rPr lang="kk-KZ" sz="1200">
                <a:solidFill>
                  <a:prstClr val="black"/>
                </a:solidFill>
                <a:latin typeface="Times New Roman" panose="02020603050405020304" pitchFamily="18" charset="0"/>
                <a:cs typeface="Times New Roman" pitchFamily="18" charset="0"/>
              </a:rPr>
              <a:t>1-3 жылы.</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жиналуына</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6770977"/>
              </p:ext>
            </p:extLst>
          </p:nvPr>
        </p:nvGraphicFramePr>
        <p:xfrm>
          <a:off x="5071897" y="422761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21562</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4132</cp:revision>
  <cp:lastPrinted>2021-07-01T07:38:07Z</cp:lastPrinted>
  <dcterms:created xsi:type="dcterms:W3CDTF">2018-03-27T06:03:00Z</dcterms:created>
  <dcterms:modified xsi:type="dcterms:W3CDTF">2026-04-01T08:22:15Z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