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6514707"/>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01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оңтүстік-шығысқа ауысады, күші 3-8 м/с. Ауа температурасы түнде 1-3, күндіз 20-22 градус жылы.</a:t>
            </a:r>
            <a:endParaRPr lang="kk-KZ" altLang="ru-RU" sz="1150" b="1"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227331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27417</TotalTime>
  <Words>593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5246</cp:revision>
  <cp:lastPrinted>2021-07-01T07:38:07Z</cp:lastPrinted>
  <dcterms:created xsi:type="dcterms:W3CDTF">2018-03-27T06:03:00Z</dcterms:created>
  <dcterms:modified xsi:type="dcterms:W3CDTF">2026-04-01T07:18:23Z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