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6920577"/>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01</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3486633"/>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0.925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181012"/>
            <a:ext cx="4275131" cy="2292935"/>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02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01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02</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Түнде және таңертең тұман</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0-2 аяз, күндіз 12-14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03 сәуірге</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02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03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a:t>
            </a:r>
            <a:r>
              <a:rPr lang="ru-RU" sz="1100" dirty="0">
                <a:latin typeface="Times New Roman" panose="02020603050405020304" pitchFamily="18" charset="0"/>
                <a:cs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ңлтүстік-шығыстан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 Ауа </a:t>
            </a:r>
            <a:r>
              <a:rPr lang="kk-KZ" sz="1100">
                <a:latin typeface="Times New Roman" panose="02020603050405020304" pitchFamily="18" charset="0"/>
                <a:cs typeface="Times New Roman" panose="02020603050405020304" pitchFamily="18" charset="0"/>
              </a:rPr>
              <a:t>температурасы  1-аяз-1 жылы</a:t>
            </a:r>
            <a:r>
              <a:rPr lang="kk-KZ" sz="1100" dirty="0">
                <a:latin typeface="Times New Roman" panose="02020603050405020304" pitchFamily="18" charset="0"/>
                <a:cs typeface="Times New Roman" panose="02020603050405020304" pitchFamily="18" charset="0"/>
              </a:rPr>
              <a:t>.</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1765" y="2311885"/>
            <a:ext cx="4331777"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жиналуына</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schemeClr val="tx1"/>
                </a:solidFill>
                <a:latin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223062" y="2992495"/>
            <a:ext cx="4320480" cy="261610"/>
          </a:xfrm>
          <a:prstGeom prst="rect">
            <a:avLst/>
          </a:prstGeom>
          <a:solidFill>
            <a:srgbClr val="FFFF00"/>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52184</TotalTime>
  <Words>595</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7529</cp:revision>
  <cp:lastPrinted>2025-07-15T07:11:11Z</cp:lastPrinted>
  <dcterms:created xsi:type="dcterms:W3CDTF">2018-03-27T06:03:00Z</dcterms:created>
  <dcterms:modified xsi:type="dcterms:W3CDTF">2026-04-01T06:38:26Z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