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9181496"/>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111026"/>
            <a:ext cx="4816721"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01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a:t>
            </a:r>
            <a:r>
              <a:rPr lang="kk-KZ" altLang="ru-RU" sz="1200" dirty="0" smtClean="0">
                <a:latin typeface="Times New Roman" panose="02020603050405020304" pitchFamily="18" charset="0"/>
                <a:cs typeface="Times New Roman" panose="02020603050405020304" pitchFamily="18" charset="0"/>
                <a:sym typeface="+mn-ea"/>
              </a:rPr>
              <a:t>күндіз жаңбыр, найзағай болады</a:t>
            </a:r>
            <a:r>
              <a:rPr lang="kk-KZ" altLang="ru-RU" sz="1200" dirty="0" smtClean="0">
                <a:latin typeface="Times New Roman" panose="02020603050405020304" pitchFamily="18" charset="0"/>
                <a:cs typeface="Times New Roman" panose="02020603050405020304" pitchFamily="18" charset="0"/>
                <a:sym typeface="+mn-ea"/>
              </a:rPr>
              <a:t>. Оңтүстік-шығыстан </a:t>
            </a:r>
            <a:r>
              <a:rPr lang="kk-KZ" altLang="ru-RU" sz="1200" dirty="0" smtClean="0">
                <a:latin typeface="Times New Roman" panose="02020603050405020304" pitchFamily="18" charset="0"/>
                <a:cs typeface="Times New Roman" panose="02020603050405020304" pitchFamily="18" charset="0"/>
                <a:sym typeface="+mn-ea"/>
              </a:rPr>
              <a:t>соғатын жел </a:t>
            </a:r>
            <a:r>
              <a:rPr lang="kk-KZ" altLang="ru-RU" sz="1200" dirty="0" smtClean="0">
                <a:latin typeface="Times New Roman" panose="02020603050405020304" pitchFamily="18" charset="0"/>
                <a:cs typeface="Times New Roman" panose="02020603050405020304" pitchFamily="18" charset="0"/>
                <a:sym typeface="+mn-ea"/>
              </a:rPr>
              <a:t>бат</a:t>
            </a:r>
            <a:r>
              <a:rPr lang="kk-KZ" altLang="ru-RU" sz="1200" dirty="0" smtClean="0">
                <a:latin typeface="Times New Roman" panose="02020603050405020304" pitchFamily="18" charset="0"/>
                <a:cs typeface="Times New Roman" panose="02020603050405020304" pitchFamily="18" charset="0"/>
                <a:sym typeface="+mn-ea"/>
              </a:rPr>
              <a:t>ысқа </a:t>
            </a:r>
            <a:r>
              <a:rPr lang="kk-KZ" altLang="ru-RU" sz="1200" dirty="0" smtClean="0">
                <a:latin typeface="Times New Roman" panose="02020603050405020304" pitchFamily="18" charset="0"/>
                <a:cs typeface="Times New Roman" panose="02020603050405020304" pitchFamily="18" charset="0"/>
                <a:sym typeface="+mn-ea"/>
              </a:rPr>
              <a:t>ауысады,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5-10, </a:t>
            </a:r>
            <a:r>
              <a:rPr lang="kk-KZ" altLang="ru-RU" sz="1200" dirty="0" smtClean="0">
                <a:latin typeface="Times New Roman" panose="02020603050405020304" pitchFamily="18" charset="0"/>
                <a:cs typeface="Times New Roman" panose="02020603050405020304" pitchFamily="18" charset="0"/>
                <a:sym typeface="+mn-ea"/>
              </a:rPr>
              <a:t>күндіз екпіні </a:t>
            </a:r>
            <a:r>
              <a:rPr lang="kk-KZ" altLang="ru-RU" sz="1200" dirty="0" smtClean="0">
                <a:latin typeface="Times New Roman" panose="02020603050405020304" pitchFamily="18" charset="0"/>
                <a:cs typeface="Times New Roman" panose="02020603050405020304" pitchFamily="18" charset="0"/>
                <a:sym typeface="+mn-ea"/>
              </a:rPr>
              <a:t>15-18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a:t>
            </a:r>
            <a:r>
              <a:rPr lang="kk-KZ" altLang="ru-RU" sz="1200" dirty="0" smtClean="0">
                <a:latin typeface="Times New Roman" panose="02020603050405020304" pitchFamily="18" charset="0"/>
                <a:cs typeface="Times New Roman" panose="02020603050405020304" pitchFamily="18" charset="0"/>
                <a:sym typeface="+mn-ea"/>
              </a:rPr>
              <a:t>түнде </a:t>
            </a:r>
            <a:r>
              <a:rPr lang="kk-KZ" altLang="ru-RU" sz="1200" dirty="0" smtClean="0">
                <a:latin typeface="Times New Roman" panose="02020603050405020304" pitchFamily="18" charset="0"/>
                <a:cs typeface="Times New Roman" panose="02020603050405020304" pitchFamily="18" charset="0"/>
                <a:sym typeface="+mn-ea"/>
              </a:rPr>
              <a:t>8-10,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17-19 </a:t>
            </a:r>
            <a:r>
              <a:rPr lang="kk-KZ" altLang="ru-RU" sz="1200" dirty="0" smtClean="0">
                <a:latin typeface="Times New Roman" panose="02020603050405020304" pitchFamily="18" charset="0"/>
                <a:cs typeface="Times New Roman" panose="02020603050405020304" pitchFamily="18" charset="0"/>
                <a:sym typeface="+mn-ea"/>
              </a:rPr>
              <a:t>градус жылы болады</a:t>
            </a:r>
            <a:r>
              <a:rPr lang="kk-KZ" altLang="ru-RU" sz="1200" dirty="0" smtClean="0">
                <a:latin typeface="Times New Roman" panose="02020603050405020304" pitchFamily="18" charset="0"/>
                <a:cs typeface="Times New Roman" panose="02020603050405020304" pitchFamily="18" charset="0"/>
                <a:sym typeface="+mn-ea"/>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03 </a:t>
            </a:r>
            <a:r>
              <a:rPr lang="kk-KZ" altLang="ru-RU" sz="12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02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sym typeface="+mn-ea"/>
              </a:rPr>
              <a:t>Б</a:t>
            </a:r>
            <a:r>
              <a:rPr lang="kk-KZ" altLang="ru-RU" sz="1200" dirty="0" smtClean="0">
                <a:latin typeface="Times New Roman" panose="02020603050405020304" pitchFamily="18" charset="0"/>
                <a:cs typeface="Times New Roman" panose="02020603050405020304" pitchFamily="18" charset="0"/>
                <a:sym typeface="+mn-ea"/>
              </a:rPr>
              <a:t>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жаңбыр жауады. </a:t>
            </a:r>
            <a:r>
              <a:rPr lang="kk-KZ" altLang="ru-RU" sz="1200" dirty="0" smtClean="0">
                <a:latin typeface="Times New Roman" panose="02020603050405020304" pitchFamily="18" charset="0"/>
                <a:cs typeface="Times New Roman" panose="02020603050405020304" pitchFamily="18" charset="0"/>
                <a:sym typeface="+mn-ea"/>
              </a:rPr>
              <a:t>Бат</a:t>
            </a:r>
            <a:r>
              <a:rPr lang="kk-KZ" altLang="ru-RU" sz="1200" dirty="0" smtClean="0">
                <a:latin typeface="Times New Roman" panose="02020603050405020304" pitchFamily="18" charset="0"/>
                <a:cs typeface="Times New Roman" panose="02020603050405020304" pitchFamily="18" charset="0"/>
                <a:sym typeface="+mn-ea"/>
              </a:rPr>
              <a:t>ыстан, солтүстік-батыстан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2750914"/>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0.894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336661"/>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01 сәуірде, 02 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43783</TotalTime>
  <Words>535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6708</cp:revision>
  <cp:lastPrinted>2021-07-01T07:38:07Z</cp:lastPrinted>
  <dcterms:created xsi:type="dcterms:W3CDTF">2018-03-27T06:03:00Z</dcterms:created>
  <dcterms:modified xsi:type="dcterms:W3CDTF">2026-04-01T06:57:52Z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