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29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94530020"/>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915988657"/>
              </p:ext>
            </p:extLst>
          </p:nvPr>
        </p:nvGraphicFramePr>
        <p:xfrm>
          <a:off x="5015347" y="6246654"/>
          <a:ext cx="4789072" cy="320040"/>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58079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smtClean="0">
                <a:latin typeface="Times New Roman" panose="02020603050405020304" pitchFamily="18" charset="0"/>
                <a:cs typeface="Times New Roman" panose="02020603050405020304" pitchFamily="18" charset="0"/>
              </a:rPr>
              <a:t>сәуірдегі</a:t>
            </a:r>
            <a:r>
              <a:rPr lang="kk-KZ" altLang="ru-RU" sz="1200" b="1"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39047"/>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02</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сәуірге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01 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02 </a:t>
            </a:r>
            <a:r>
              <a:rPr lang="ru-RU" alt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13</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15°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kk-KZ" sz="800" dirty="0">
              <a:solidFill>
                <a:prstClr val="black"/>
              </a:solidFill>
              <a:latin typeface="Times New Roman" pitchFamily="18" charset="0"/>
              <a:cs typeface="Times New Roman" pitchFamily="18" charset="0"/>
            </a:endParaRP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3</a:t>
            </a:r>
            <a:r>
              <a:rPr lang="" altLang="ru-RU" sz="1200" b="1" dirty="0">
                <a:latin typeface="Times New Roman" pitchFamily="18" charset="0"/>
                <a:cs typeface="Times New Roman" pitchFamily="18" charset="0"/>
              </a:rPr>
              <a:t> с</a:t>
            </a:r>
            <a:r>
              <a:rPr lang="kk-KZ" altLang="ru-RU" sz="1200" b="1" dirty="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a:latin typeface="Times New Roman" panose="02020603050405020304" pitchFamily="18" charset="0"/>
                <a:cs typeface="Times New Roman" panose="02020603050405020304" pitchFamily="18" charset="0"/>
              </a:rPr>
              <a:t>02</a:t>
            </a:r>
            <a:r>
              <a:rPr lang="kk-KZ" sz="1200" b="1" dirty="0">
                <a:latin typeface="Times New Roman" panose="02020603050405020304" pitchFamily="18" charset="0"/>
                <a:cs typeface="Times New Roman" panose="02020603050405020304" pitchFamily="18" charset="0"/>
              </a:rPr>
              <a:t>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03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 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0-2° </a:t>
            </a:r>
            <a:r>
              <a:rPr lang="" sz="1200" dirty="0" smtClean="0">
                <a:solidFill>
                  <a:prstClr val="black"/>
                </a:solidFill>
                <a:latin typeface="Times New Roman" pitchFamily="18" charset="0"/>
                <a:cs typeface="Times New Roman" pitchFamily="18" charset="0"/>
              </a:rPr>
              <a:t>аяз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23995"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29706064"/>
              </p:ext>
            </p:extLst>
          </p:nvPr>
        </p:nvGraphicFramePr>
        <p:xfrm>
          <a:off x="5018548" y="4105036"/>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endParaRPr lang="ru-RU" sz="1000" dirty="0" smtClean="0">
                        <a:solidFill>
                          <a:schemeClr val="tx1"/>
                        </a:solidFill>
                        <a:latin typeface="Times New Roman" panose="02020603050405020304" pitchFamily="18" charset="0"/>
                        <a:cs typeface="Times New Roman" panose="02020603050405020304" pitchFamily="18" charset="0"/>
                      </a:endParaRPr>
                    </a:p>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Көміртегі </a:t>
                      </a:r>
                      <a:r>
                        <a:rPr lang="kk-KZ" sz="1000" dirty="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TextBox 13"/>
          <p:cNvSpPr txBox="1"/>
          <p:nvPr/>
        </p:nvSpPr>
        <p:spPr>
          <a:xfrm>
            <a:off x="5033957" y="235739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көтеріңкі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smtClean="0">
                <a:solidFill>
                  <a:srgbClr val="000000"/>
                </a:solidFill>
                <a:latin typeface="Times New Roman" panose="02020603050405020304" pitchFamily="18" charset="0"/>
                <a:cs typeface="Times New Roman" panose="02020603050405020304" pitchFamily="18" charset="0"/>
              </a:rPr>
              <a:t>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7В</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a:t>
            </a:r>
            <a:r>
              <a:rPr lang="kk-KZ" altLang="ru-RU" sz="1200" b="1" i="1" dirty="0">
                <a:solidFill>
                  <a:srgbClr val="000000"/>
                </a:solidFill>
                <a:latin typeface="Times New Roman" panose="02020603050405020304" pitchFamily="18" charset="0"/>
                <a:cs typeface="Times New Roman" panose="02020603050405020304" pitchFamily="18" charset="0"/>
              </a:rPr>
              <a:t>/ Э</a:t>
            </a:r>
            <a:r>
              <a:rPr lang="kk-KZ" altLang="ru-RU" sz="1200" b="1" i="1" dirty="0" smtClean="0">
                <a:solidFill>
                  <a:srgbClr val="000000"/>
                </a:solidFill>
                <a:latin typeface="Times New Roman" panose="02020603050405020304" pitchFamily="18" charset="0"/>
                <a:cs typeface="Times New Roman" panose="02020603050405020304" pitchFamily="18" charset="0"/>
              </a:rPr>
              <a:t>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0,12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20375</TotalTime>
  <Words>561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4142</cp:revision>
  <cp:lastPrinted>2021-07-01T03:56:27Z</cp:lastPrinted>
  <dcterms:created xsi:type="dcterms:W3CDTF">2018-03-27T06:03:00Z</dcterms:created>
  <dcterms:modified xsi:type="dcterms:W3CDTF">2026-04-01T08:03:31Z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