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4065359"/>
              </p:ext>
            </p:extLst>
          </p:nvPr>
        </p:nvGraphicFramePr>
        <p:xfrm>
          <a:off x="344488" y="2350808"/>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6576" y="259643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499383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394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2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01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smtClean="0">
                <a:solidFill>
                  <a:srgbClr val="000000"/>
                </a:solidFill>
                <a:latin typeface="Times New Roman" panose="02020603050405020304" pitchFamily="18" charset="0"/>
                <a:cs typeface="Times New Roman" panose="02020603050405020304" pitchFamily="18" charset="0"/>
              </a:rPr>
              <a:t>2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Тұман. Оңтүстік-батыстан соғатын жел оңтүстік-шығысқа 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03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03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6647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31603</TotalTime>
  <Words>567</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4260</cp:revision>
  <cp:lastPrinted>2021-07-01T07:38:07Z</cp:lastPrinted>
  <dcterms:created xsi:type="dcterms:W3CDTF">2018-03-27T06:03:00Z</dcterms:created>
  <dcterms:modified xsi:type="dcterms:W3CDTF">2026-04-01T06:26:35Z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