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877832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01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оңтүстік-шығысқа ауысады, күші 2-7 м/с. Ауа температурасы түнде 7-9 градус жылы, күндіз 25-27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290309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25803</TotalTime>
  <Words>502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5052</cp:revision>
  <cp:lastPrinted>2021-07-01T07:38:07Z</cp:lastPrinted>
  <dcterms:created xsi:type="dcterms:W3CDTF">2018-03-27T06:03:00Z</dcterms:created>
  <dcterms:modified xsi:type="dcterms:W3CDTF">2026-04-01T07:31:10Z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