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104131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smtClean="0">
                <a:latin typeface="Times New Roman" panose="02020603050405020304" pitchFamily="18" charset="0"/>
                <a:cs typeface="Times New Roman" panose="02020603050405020304" pitchFamily="18" charset="0"/>
              </a:rPr>
              <a:t>сәуірдегі</a:t>
            </a:r>
            <a:r>
              <a:rPr lang="kk-KZ"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02</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0834051"/>
              </p:ext>
            </p:extLst>
          </p:nvPr>
        </p:nvGraphicFramePr>
        <p:xfrm>
          <a:off x="4992159" y="4213401"/>
          <a:ext cx="4680171" cy="1894451"/>
        </p:xfrm>
        <a:graphic>
          <a:graphicData uri="http://schemas.openxmlformats.org/drawingml/2006/table">
            <a:tbl>
              <a:tblPr firstRow="1" bandRow="1">
                <a:tableStyleId>{5C22544A-7EE6-4342-B048-85BDC9FD1C3A}</a:tableStyleId>
              </a:tblPr>
              <a:tblGrid>
                <a:gridCol w="1800904">
                  <a:extLst>
                    <a:ext uri="{9D8B030D-6E8A-4147-A177-3AD203B41FA5}">
                      <a16:colId xmlns:a16="http://schemas.microsoft.com/office/drawing/2014/main" xmlns="" val="3583770891"/>
                    </a:ext>
                  </a:extLst>
                </a:gridCol>
                <a:gridCol w="1436816">
                  <a:extLst>
                    <a:ext uri="{9D8B030D-6E8A-4147-A177-3AD203B41FA5}">
                      <a16:colId xmlns:a16="http://schemas.microsoft.com/office/drawing/2014/main" xmlns="" val="1276116030"/>
                    </a:ext>
                  </a:extLst>
                </a:gridCol>
                <a:gridCol w="1442451">
                  <a:extLst>
                    <a:ext uri="{9D8B030D-6E8A-4147-A177-3AD203B41FA5}">
                      <a16:colId xmlns:a16="http://schemas.microsoft.com/office/drawing/2014/main" xmlns="" val="2096923049"/>
                    </a:ext>
                  </a:extLst>
                </a:gridCol>
              </a:tblGrid>
              <a:tr h="681970">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78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303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378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181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92160" y="24489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19869</TotalTime>
  <Words>555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4218</cp:revision>
  <cp:lastPrinted>2021-07-01T03:56:27Z</cp:lastPrinted>
  <dcterms:created xsi:type="dcterms:W3CDTF">2018-03-27T06:03:00Z</dcterms:created>
  <dcterms:modified xsi:type="dcterms:W3CDTF">2026-04-01T08:10:41Z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