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4760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684312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2483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0,875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найзағай, бұршақ, дауыл.</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о</a:t>
            </a:r>
            <a:r>
              <a:rPr lang="kk-KZ" sz="1100" dirty="0" smtClean="0">
                <a:latin typeface="Times New Roman" panose="02020603050405020304" pitchFamily="18" charset="0"/>
                <a:cs typeface="Times New Roman" panose="02020603050405020304" pitchFamily="18" charset="0"/>
              </a:rPr>
              <a:t>ңтүстік-</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оңтүстіктен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15-20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6-8,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Түнде және </a:t>
            </a:r>
            <a:r>
              <a:rPr lang="kk-KZ" sz="1100" dirty="0" smtClean="0">
                <a:latin typeface="Times New Roman" pitchFamily="18" charset="0"/>
                <a:cs typeface="Times New Roman" pitchFamily="18" charset="0"/>
              </a:rPr>
              <a:t>таңертең тұман. 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8-10 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40369</TotalTime>
  <Words>585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7423</cp:revision>
  <cp:lastPrinted>2021-07-01T03:56:27Z</cp:lastPrinted>
  <dcterms:created xsi:type="dcterms:W3CDTF">2018-03-27T06:03:00Z</dcterms:created>
  <dcterms:modified xsi:type="dcterms:W3CDTF">2026-04-01T07:17:27Z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