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1634496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 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25020675"/>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7-12 м/с. Ауа температурасы түнде 15-17, күндіз 30-32 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03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Оңтүстік-шығыстан жел соғады, күші 7-12 м/с. Ауа температурасы түнде 16-18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00024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14283</TotalTime>
  <Words>544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4114</cp:revision>
  <cp:lastPrinted>2021-07-01T03:56:27Z</cp:lastPrinted>
  <dcterms:created xsi:type="dcterms:W3CDTF">2018-03-27T06:03:00Z</dcterms:created>
  <dcterms:modified xsi:type="dcterms:W3CDTF">2026-04-01T06:51:23Z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