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086338"/>
              </p:ext>
            </p:extLst>
          </p:nvPr>
        </p:nvGraphicFramePr>
        <p:xfrm>
          <a:off x="200472" y="2588895"/>
          <a:ext cx="4707900" cy="1935163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№92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02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03 апреля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Переменная облачность, днем дождь, гроза.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юго-западный 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12-14, днем 21-23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04 апреля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апреля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04 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 юго-западный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8-10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2372553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4429469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15963</TotalTime>
  <Words>575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4086</cp:revision>
  <cp:lastPrinted>2021-07-01T03:56:27Z</cp:lastPrinted>
  <dcterms:created xsi:type="dcterms:W3CDTF">2018-03-27T06:03:00Z</dcterms:created>
  <dcterms:modified xsi:type="dcterms:W3CDTF">2026-04-02T06:01:35Z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