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60" d="100"/>
          <a:sy n="60" d="100"/>
        </p:scale>
        <p:origin x="1458" y="4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92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004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03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02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03 апреля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юго-восточный 3-8 </a:t>
            </a:r>
            <a:r>
              <a:rPr lang="ru-RU" dirty="0" smtClean="0">
                <a:solidFill>
                  <a:schemeClr val="tx1"/>
                </a:solidFill>
              </a:rPr>
              <a:t>м/с</a:t>
            </a:r>
            <a:r>
              <a:rPr lang="ru-RU" sz="1100" dirty="0" smtClean="0">
                <a:solidFill>
                  <a:schemeClr val="tx1"/>
                </a:solidFill>
              </a:rPr>
              <a:t>. 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+12+14°С,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+25+27°С.</a:t>
            </a:r>
          </a:p>
          <a:p>
            <a:pPr algn="ctr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04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03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04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юго-восточный 3-8 м/с. Температура воздуха ночью +12+14°С.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76573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29098</TotalTime>
  <Words>780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7051</cp:revision>
  <cp:lastPrinted>2021-07-01T09:11:30Z</cp:lastPrinted>
  <dcterms:created xsi:type="dcterms:W3CDTF">2018-03-27T06:03:00Z</dcterms:created>
  <dcterms:modified xsi:type="dcterms:W3CDTF">2026-04-02T06:43:49Z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