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2035940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915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етер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северо-восточный 2-7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11078" y="33362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1078" y="227915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148836"/>
              </p:ext>
            </p:extLst>
          </p:nvPr>
        </p:nvGraphicFramePr>
        <p:xfrm>
          <a:off x="5005630" y="4251358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896273916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877492365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1536621904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6555671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43874526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791509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3601089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27975917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7170227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21435</TotalTime>
  <Words>588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4197</cp:revision>
  <cp:lastPrinted>2021-07-01T03:56:27Z</cp:lastPrinted>
  <dcterms:created xsi:type="dcterms:W3CDTF">2018-03-27T06:03:00Z</dcterms:created>
  <dcterms:modified xsi:type="dcterms:W3CDTF">2026-04-02T07:14:46Z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