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72216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1209" y="238272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0732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9-11, днем 17-19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Бочкова Н.А../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29411</TotalTime>
  <Words>583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4208</cp:revision>
  <cp:lastPrinted>2021-10-15T03:50:29Z</cp:lastPrinted>
  <dcterms:created xsi:type="dcterms:W3CDTF">2018-03-27T06:03:00Z</dcterms:created>
  <dcterms:modified xsi:type="dcterms:W3CDTF">2026-04-02T07:03:58Z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