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85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808232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Туман. Ветер восточный 3-8 м/с. Температура воздуха ночью 0-2, днем 14-16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04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632238"/>
              </p:ext>
            </p:extLst>
          </p:nvPr>
        </p:nvGraphicFramePr>
        <p:xfrm>
          <a:off x="5149471" y="3876544"/>
          <a:ext cx="4415373" cy="2390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):.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56243</TotalTime>
  <Words>635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7921</cp:revision>
  <cp:lastPrinted>2025-08-12T06:13:34Z</cp:lastPrinted>
  <dcterms:created xsi:type="dcterms:W3CDTF">2018-03-27T06:03:00Z</dcterms:created>
  <dcterms:modified xsi:type="dcterms:W3CDTF">2026-04-02T06:01:16Z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