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21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202717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Утром туман. Ветер восточных направлений 3-8 м/с. Температура воздуха ночью 0-2, днем 17-19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 3-8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2-4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34198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27423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4219</cp:revision>
  <cp:lastPrinted>2021-07-01T03:56:27Z</cp:lastPrinted>
  <dcterms:created xsi:type="dcterms:W3CDTF">2018-03-27T06:03:00Z</dcterms:created>
  <dcterms:modified xsi:type="dcterms:W3CDTF">2026-04-02T06:27:15Z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