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09360153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03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ч. 02 апреля 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03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туман, гололед. Ветер юго-восточный ночью 2-7, днем 9-14 м/с. Температура воздуха ночью 0-2, днем 17-19 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04 апреля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03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апреля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с переходом на юго-западный 9-14 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3-5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Ночью 03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/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Ночью 03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в целом по городу ожидается повышенный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20881</TotalTime>
  <Words>593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8213</cp:revision>
  <cp:lastPrinted>2021-07-01T03:56:27Z</cp:lastPrinted>
  <dcterms:created xsi:type="dcterms:W3CDTF">2018-03-27T06:03:00Z</dcterms:created>
  <dcterms:modified xsi:type="dcterms:W3CDTF">2026-04-02T07:07:34Z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