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8066140"/>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baseline="0">
                          <a:solidFill>
                            <a:schemeClr val="tx2">
                              <a:lumMod val="75000"/>
                            </a:schemeClr>
                          </a:solidFill>
                          <a:latin typeface="Times New Roman" panose="02020603050405020304" pitchFamily="18" charset="0"/>
                          <a:cs typeface="Times New Roman" panose="02020603050405020304" pitchFamily="18" charset="0"/>
                        </a:rPr>
                        <a:t>жыл 02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02</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9281493"/>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0.748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65650"/>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03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02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03</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Тұман</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0-2, күндіз 14-16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04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03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04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a:t>
            </a:r>
            <a:r>
              <a:rPr lang="ru-RU" sz="1100" dirty="0">
                <a:latin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ңлтүстік-шығыстан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0-2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chemeClr val="tx1"/>
                </a:solidFill>
                <a:latin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rgbClr val="FFFF00"/>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52193</TotalTime>
  <Words>592</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7533</cp:revision>
  <cp:lastPrinted>2025-07-15T07:11:11Z</cp:lastPrinted>
  <dcterms:created xsi:type="dcterms:W3CDTF">2018-03-27T06:03:00Z</dcterms:created>
  <dcterms:modified xsi:type="dcterms:W3CDTF">2026-04-02T06:29:58Z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