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0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37174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92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07435300"/>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1789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0,358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0,575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0,963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0,199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сәуір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жауын-шашынсыз</a:t>
            </a:r>
            <a:r>
              <a:rPr lang="kk-KZ" sz="1100" dirty="0" smtClean="0">
                <a:latin typeface="Times New Roman" panose="02020603050405020304" pitchFamily="18" charset="0"/>
                <a:cs typeface="Times New Roman" panose="02020603050405020304" pitchFamily="18" charset="0"/>
              </a:rPr>
              <a:t>.</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және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таңертең</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тұман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о</a:t>
            </a:r>
            <a:r>
              <a:rPr lang="kk-KZ" sz="1100" dirty="0" smtClean="0">
                <a:latin typeface="Times New Roman" panose="02020603050405020304" pitchFamily="18" charset="0"/>
                <a:cs typeface="Times New Roman" panose="02020603050405020304" pitchFamily="18" charset="0"/>
              </a:rPr>
              <a:t>ңтүстік-</a:t>
            </a:r>
            <a:r>
              <a:rPr lang="ru-RU" sz="1100" dirty="0" err="1" smtClean="0">
                <a:latin typeface="Times New Roman" panose="02020603050405020304" pitchFamily="18" charset="0"/>
                <a:cs typeface="Times New Roman" panose="02020603050405020304" pitchFamily="18" charset="0"/>
              </a:rPr>
              <a:t>батыстан</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7-12 м/с</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5-7,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15-17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a:t>
            </a: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04 </a:t>
            </a:r>
            <a:r>
              <a:rPr lang="kk-KZ" sz="1100" b="1" dirty="0" smtClean="0">
                <a:solidFill>
                  <a:srgbClr val="000000"/>
                </a:solidFill>
                <a:latin typeface="Times New Roman" pitchFamily="18" charset="0"/>
                <a:cs typeface="Times New Roman" pitchFamily="18" charset="0"/>
                <a:sym typeface="+mn-ea"/>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smtClean="0">
                <a:latin typeface="Times New Roman" panose="02020603050405020304" pitchFamily="18" charset="0"/>
                <a:cs typeface="Times New Roman" panose="02020603050405020304" pitchFamily="18" charset="0"/>
              </a:rPr>
              <a:t>К</a:t>
            </a:r>
            <a:r>
              <a:rPr lang="kk-KZ" sz="1100" dirty="0" smtClean="0">
                <a:latin typeface="Times New Roman" pitchFamily="18" charset="0"/>
                <a:cs typeface="Times New Roman" pitchFamily="18" charset="0"/>
              </a:rPr>
              <a:t>өшпелі бұлтты, жауын-шашынсыз. Тұман</a:t>
            </a:r>
            <a:r>
              <a:rPr lang="kk-KZ" sz="1100" dirty="0" smtClean="0">
                <a:latin typeface="Times New Roman" pitchFamily="18" charset="0"/>
                <a:cs typeface="Times New Roman" pitchFamily="18" charset="0"/>
              </a:rPr>
              <a:t>. Жел оңтүстік-батыстан соғады, күші 9-14 м/с.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40373</TotalTime>
  <Words>574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7425</cp:revision>
  <cp:lastPrinted>2021-07-01T03:56:27Z</cp:lastPrinted>
  <dcterms:created xsi:type="dcterms:W3CDTF">2018-03-27T06:03:00Z</dcterms:created>
  <dcterms:modified xsi:type="dcterms:W3CDTF">2026-04-02T06:10:59Z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